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34"/>
  </p:notesMasterIdLst>
  <p:handoutMasterIdLst>
    <p:handoutMasterId r:id="rId3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494" y="-61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February 9,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Invasive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Friday, January 02,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For you, identifying invasive plants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68    Skipped: 0</a:t>
            </a:r>
          </a:p>
        </p:txBody>
      </p:sp>
      <p:pic>
        <p:nvPicPr>
          <p:cNvPr id="4" name="Picture 3" descr="6993493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3244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If I know a plant is invasive, I would still consider growing or selling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68    Skipped: 0</a:t>
            </a:r>
          </a:p>
        </p:txBody>
      </p:sp>
      <p:pic>
        <p:nvPicPr>
          <p:cNvPr id="4" name="Picture 3" descr="6993494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If I know a plant is invasive, I would still consider growing or selling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68    Skipped: 0</a:t>
            </a:r>
          </a:p>
        </p:txBody>
      </p:sp>
      <p:pic>
        <p:nvPicPr>
          <p:cNvPr id="4" name="Picture 3" descr="6993494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I have done the following to help eradicate invasive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1</a:t>
            </a:r>
          </a:p>
        </p:txBody>
      </p:sp>
      <p:pic>
        <p:nvPicPr>
          <p:cNvPr id="4" name="Picture 3" descr="6993495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I have done the following to help eradicate invasive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1</a:t>
            </a:r>
          </a:p>
        </p:txBody>
      </p:sp>
      <p:pic>
        <p:nvPicPr>
          <p:cNvPr id="4" name="Picture 3" descr="6993495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Regarding my master gardener training,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40</a:t>
            </a:r>
          </a:p>
        </p:txBody>
      </p:sp>
      <p:pic>
        <p:nvPicPr>
          <p:cNvPr id="4" name="Picture 3" descr="6993499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Regarding my master gardener training,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40</a:t>
            </a:r>
          </a:p>
        </p:txBody>
      </p:sp>
      <p:pic>
        <p:nvPicPr>
          <p:cNvPr id="4" name="Picture 3" descr="6993499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3244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Invasive plant identification should be part of master gardener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40</a:t>
            </a:r>
          </a:p>
        </p:txBody>
      </p:sp>
      <p:pic>
        <p:nvPicPr>
          <p:cNvPr id="4" name="Picture 3" descr="6993502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Invasive plant identification should be part of master gardener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40</a:t>
            </a:r>
          </a:p>
        </p:txBody>
      </p:sp>
      <p:pic>
        <p:nvPicPr>
          <p:cNvPr id="4" name="Picture 3" descr="6993502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I have reviewed the list of invasive plants for my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40</a:t>
            </a:r>
          </a:p>
        </p:txBody>
      </p:sp>
      <p:pic>
        <p:nvPicPr>
          <p:cNvPr id="4" name="Picture 3" descr="6993500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Saturday, September 13,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66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I have reviewed the list of invasive plants for my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40</a:t>
            </a:r>
          </a:p>
        </p:txBody>
      </p:sp>
      <p:pic>
        <p:nvPicPr>
          <p:cNvPr id="4" name="Picture 3" descr="6993500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3244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A master gardener should inform other gardeners and the public about the need to eradicate invasive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40</a:t>
            </a:r>
          </a:p>
        </p:txBody>
      </p:sp>
      <p:pic>
        <p:nvPicPr>
          <p:cNvPr id="4" name="Picture 3" descr="69935013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A master gardener should inform other gardeners and the public about the need to eradicate invasive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40</a:t>
            </a:r>
          </a:p>
        </p:txBody>
      </p:sp>
      <p:pic>
        <p:nvPicPr>
          <p:cNvPr id="4" name="Picture 3" descr="69935013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When judging, invasive plants should be prohibited on the schedule of allowed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12    Skipped: 56</a:t>
            </a:r>
          </a:p>
        </p:txBody>
      </p:sp>
      <p:pic>
        <p:nvPicPr>
          <p:cNvPr id="4" name="Picture 3" descr="6993521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When judging, invasive plants should be prohibited on the schedule of allowed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12    Skipped: 56</a:t>
            </a:r>
          </a:p>
        </p:txBody>
      </p:sp>
      <p:pic>
        <p:nvPicPr>
          <p:cNvPr id="4" name="Picture 3" descr="6993521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I inform participants when they have used an invasive 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12    Skipped: 56</a:t>
            </a:r>
          </a:p>
        </p:txBody>
      </p:sp>
      <p:pic>
        <p:nvPicPr>
          <p:cNvPr id="4" name="Picture 3" descr="6993524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I inform participants when they have used an invasive 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12    Skipped: 56</a:t>
            </a:r>
          </a:p>
        </p:txBody>
      </p:sp>
      <p:pic>
        <p:nvPicPr>
          <p:cNvPr id="4" name="Picture 3" descr="6993524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3244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I teach about invasive plants and their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    Skipped: 66</a:t>
            </a:r>
          </a:p>
        </p:txBody>
      </p:sp>
      <p:pic>
        <p:nvPicPr>
          <p:cNvPr id="4" name="Picture 3" descr="6993526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I teach about invasive plants and their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    Skipped: 66</a:t>
            </a:r>
          </a:p>
        </p:txBody>
      </p:sp>
      <p:pic>
        <p:nvPicPr>
          <p:cNvPr id="4" name="Picture 3" descr="6993526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Invasive plants are an important issue in our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    Skipped: 66</a:t>
            </a:r>
          </a:p>
        </p:txBody>
      </p:sp>
      <p:pic>
        <p:nvPicPr>
          <p:cNvPr id="4" name="Picture 3" descr="69935272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Please tell us about your background!What option best describes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68    Skipped: 0</a:t>
            </a:r>
          </a:p>
        </p:txBody>
      </p:sp>
      <p:pic>
        <p:nvPicPr>
          <p:cNvPr id="4" name="Picture 3" descr="6993483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Invasive plants are an important issue in our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    Skipped: 66</a:t>
            </a:r>
          </a:p>
        </p:txBody>
      </p:sp>
      <p:pic>
        <p:nvPicPr>
          <p:cNvPr id="4" name="Picture 3" descr="69935272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324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Please tell us about your background!What option best describes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68    Skipped: 0</a:t>
            </a:r>
          </a:p>
        </p:txBody>
      </p:sp>
      <p:pic>
        <p:nvPicPr>
          <p:cNvPr id="4" name="Picture 3" descr="6993483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What does "invasive plant" mean to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68    Skipped: 0</a:t>
            </a:r>
          </a:p>
        </p:txBody>
      </p:sp>
      <p:pic>
        <p:nvPicPr>
          <p:cNvPr id="4" name="Picture 3" descr="6993487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What does "invasive plant" mean to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68    Skipped: 0</a:t>
            </a:r>
          </a:p>
        </p:txBody>
      </p:sp>
      <p:pic>
        <p:nvPicPr>
          <p:cNvPr id="4" name="Picture 3" descr="6993487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Referring to the previous question, for a plant to be considered invasive it must...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1</a:t>
            </a:r>
          </a:p>
        </p:txBody>
      </p:sp>
      <p:pic>
        <p:nvPicPr>
          <p:cNvPr id="4" name="Picture 3" descr="699349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Referring to the previous question, for a plant to be considered invasive it must...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1</a:t>
            </a:r>
          </a:p>
        </p:txBody>
      </p:sp>
      <p:pic>
        <p:nvPicPr>
          <p:cNvPr id="4" name="Picture 3" descr="699349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For you, identifying invasive plants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68    Skipped: 0</a:t>
            </a:r>
          </a:p>
        </p:txBody>
      </p:sp>
      <p:pic>
        <p:nvPicPr>
          <p:cNvPr id="4" name="Picture 3" descr="6993493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405</TotalTime>
  <Words>557</Words>
  <Application>Microsoft Office PowerPoint</Application>
  <PresentationFormat>On-screen Show (16:9)</PresentationFormat>
  <Paragraphs>62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SM-template-20140529</vt:lpstr>
      <vt:lpstr>Data slides</vt:lpstr>
      <vt:lpstr>Response Summary</vt:lpstr>
      <vt:lpstr>PowerPoint Presentation</vt:lpstr>
      <vt:lpstr>68</vt:lpstr>
      <vt:lpstr>Q1: Please tell us about your background!What option best describes you?</vt:lpstr>
      <vt:lpstr>Q1: Please tell us about your background!What option best describes you?</vt:lpstr>
      <vt:lpstr>Q2: What does "invasive plant" mean to you?</vt:lpstr>
      <vt:lpstr>Q2: What does "invasive plant" mean to you?</vt:lpstr>
      <vt:lpstr>Q3: Referring to the previous question, for a plant to be considered invasive it must...</vt:lpstr>
      <vt:lpstr>Q3: Referring to the previous question, for a plant to be considered invasive it must...</vt:lpstr>
      <vt:lpstr>Q4: For you, identifying invasive plants is</vt:lpstr>
      <vt:lpstr>Q4: For you, identifying invasive plants is</vt:lpstr>
      <vt:lpstr>Q5: If I know a plant is invasive, I would still consider growing or selling it</vt:lpstr>
      <vt:lpstr>Q5: If I know a plant is invasive, I would still consider growing or selling it</vt:lpstr>
      <vt:lpstr>Q6: I have done the following to help eradicate invasive plants</vt:lpstr>
      <vt:lpstr>Q6: I have done the following to help eradicate invasive plants</vt:lpstr>
      <vt:lpstr>Q7: Regarding my master gardener training,</vt:lpstr>
      <vt:lpstr>Q7: Regarding my master gardener training,</vt:lpstr>
      <vt:lpstr>Q8: Invasive plant identification should be part of master gardener training</vt:lpstr>
      <vt:lpstr>Q8: Invasive plant identification should be part of master gardener training</vt:lpstr>
      <vt:lpstr>Q9: I have reviewed the list of invasive plants for my state</vt:lpstr>
      <vt:lpstr>Q9: I have reviewed the list of invasive plants for my state</vt:lpstr>
      <vt:lpstr>Q10: A master gardener should inform other gardeners and the public about the need to eradicate invasive plants</vt:lpstr>
      <vt:lpstr>Q10: A master gardener should inform other gardeners and the public about the need to eradicate invasive plants</vt:lpstr>
      <vt:lpstr>Q13: When judging, invasive plants should be prohibited on the schedule of allowed plants</vt:lpstr>
      <vt:lpstr>Q13: When judging, invasive plants should be prohibited on the schedule of allowed plants</vt:lpstr>
      <vt:lpstr>Q14: I inform participants when they have used an invasive plant</vt:lpstr>
      <vt:lpstr>Q14: I inform participants when they have used an invasive plant</vt:lpstr>
      <vt:lpstr>Q16: I teach about invasive plants and their identification</vt:lpstr>
      <vt:lpstr>Q16: I teach about invasive plants and their identification</vt:lpstr>
      <vt:lpstr>Q17: Invasive plants are an important issue in our environment</vt:lpstr>
      <vt:lpstr>Q17: Invasive plants are an important issue in our environment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Jane</cp:lastModifiedBy>
  <cp:revision>42</cp:revision>
  <dcterms:created xsi:type="dcterms:W3CDTF">2014-01-30T23:18:11Z</dcterms:created>
  <dcterms:modified xsi:type="dcterms:W3CDTF">2015-02-09T17:28:20Z</dcterms:modified>
</cp:coreProperties>
</file>